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0" r:id="rId4"/>
    <p:sldId id="269" r:id="rId5"/>
    <p:sldId id="270" r:id="rId6"/>
    <p:sldId id="261" r:id="rId7"/>
    <p:sldId id="264" r:id="rId8"/>
    <p:sldId id="265" r:id="rId9"/>
    <p:sldId id="268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Проект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>Игра на </a:t>
            </a:r>
            <a:r>
              <a:rPr lang="en-US" dirty="0" err="1" smtClean="0">
                <a:solidFill>
                  <a:schemeClr val="bg1"/>
                </a:solidFill>
              </a:rPr>
              <a:t>Pygame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Авторы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Чикризов Константин Иванович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И </a:t>
            </a:r>
            <a:r>
              <a:rPr lang="ru-RU" dirty="0" err="1" smtClean="0">
                <a:solidFill>
                  <a:schemeClr val="bg1">
                    <a:lumMod val="75000"/>
                  </a:schemeClr>
                </a:solidFill>
              </a:rPr>
              <a:t>Завьялов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 Дмитрий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</a:rPr>
              <a:t>Алексеевич 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Предыстория игрового </a:t>
            </a:r>
            <a:r>
              <a:rPr lang="ru-RU" dirty="0" err="1" smtClean="0"/>
              <a:t>лора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4342" name="Picture 6" descr="C:\Users\CORE-i3\Desktop\Frame 42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59063" y="-923925"/>
            <a:ext cx="19050001" cy="10715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ORE-i3\Desktop\Frame 4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518025" y="-1641475"/>
            <a:ext cx="19050000" cy="10715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1357298"/>
            <a:ext cx="990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2428868"/>
            <a:ext cx="904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3500438"/>
            <a:ext cx="1847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4071942"/>
            <a:ext cx="14668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4678" y="4071942"/>
            <a:ext cx="13239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662" y="3714752"/>
            <a:ext cx="15906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5786" y="1214422"/>
            <a:ext cx="21812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72132" y="1285860"/>
            <a:ext cx="3130843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85852" y="5357826"/>
            <a:ext cx="12954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олилиния 11"/>
          <p:cNvSpPr/>
          <p:nvPr/>
        </p:nvSpPr>
        <p:spPr>
          <a:xfrm>
            <a:off x="2976113" y="1164483"/>
            <a:ext cx="957532" cy="368060"/>
          </a:xfrm>
          <a:custGeom>
            <a:avLst/>
            <a:gdLst>
              <a:gd name="connsiteX0" fmla="*/ 957532 w 957532"/>
              <a:gd name="connsiteY0" fmla="*/ 368060 h 368060"/>
              <a:gd name="connsiteX1" fmla="*/ 655608 w 957532"/>
              <a:gd name="connsiteY1" fmla="*/ 5751 h 368060"/>
              <a:gd name="connsiteX2" fmla="*/ 0 w 957532"/>
              <a:gd name="connsiteY2" fmla="*/ 333554 h 3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532" h="368060">
                <a:moveTo>
                  <a:pt x="957532" y="368060"/>
                </a:moveTo>
                <a:cubicBezTo>
                  <a:pt x="886364" y="189781"/>
                  <a:pt x="815197" y="11502"/>
                  <a:pt x="655608" y="5751"/>
                </a:cubicBezTo>
                <a:cubicBezTo>
                  <a:pt x="496019" y="0"/>
                  <a:pt x="184030" y="352245"/>
                  <a:pt x="0" y="33355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олилиния 12"/>
          <p:cNvSpPr/>
          <p:nvPr/>
        </p:nvSpPr>
        <p:spPr>
          <a:xfrm>
            <a:off x="4925683" y="1322634"/>
            <a:ext cx="638355" cy="158151"/>
          </a:xfrm>
          <a:custGeom>
            <a:avLst/>
            <a:gdLst>
              <a:gd name="connsiteX0" fmla="*/ 638355 w 638355"/>
              <a:gd name="connsiteY0" fmla="*/ 158151 h 158151"/>
              <a:gd name="connsiteX1" fmla="*/ 327804 w 638355"/>
              <a:gd name="connsiteY1" fmla="*/ 2875 h 158151"/>
              <a:gd name="connsiteX2" fmla="*/ 0 w 638355"/>
              <a:gd name="connsiteY2" fmla="*/ 140898 h 15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8355" h="158151">
                <a:moveTo>
                  <a:pt x="638355" y="158151"/>
                </a:moveTo>
                <a:cubicBezTo>
                  <a:pt x="536275" y="81950"/>
                  <a:pt x="434196" y="5750"/>
                  <a:pt x="327804" y="2875"/>
                </a:cubicBezTo>
                <a:cubicBezTo>
                  <a:pt x="221412" y="0"/>
                  <a:pt x="53196" y="109268"/>
                  <a:pt x="0" y="14089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>
            <a:off x="4277264" y="1653313"/>
            <a:ext cx="156713" cy="776377"/>
          </a:xfrm>
          <a:custGeom>
            <a:avLst/>
            <a:gdLst>
              <a:gd name="connsiteX0" fmla="*/ 156713 w 156713"/>
              <a:gd name="connsiteY0" fmla="*/ 0 h 776377"/>
              <a:gd name="connsiteX1" fmla="*/ 1438 w 156713"/>
              <a:gd name="connsiteY1" fmla="*/ 353683 h 776377"/>
              <a:gd name="connsiteX2" fmla="*/ 148087 w 156713"/>
              <a:gd name="connsiteY2" fmla="*/ 776377 h 77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13" h="776377">
                <a:moveTo>
                  <a:pt x="156713" y="0"/>
                </a:moveTo>
                <a:cubicBezTo>
                  <a:pt x="79794" y="112143"/>
                  <a:pt x="2876" y="224287"/>
                  <a:pt x="1438" y="353683"/>
                </a:cubicBezTo>
                <a:cubicBezTo>
                  <a:pt x="0" y="483079"/>
                  <a:pt x="129396" y="721743"/>
                  <a:pt x="148087" y="776377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>
            <a:off x="4917057" y="2117702"/>
            <a:ext cx="2767641" cy="1535502"/>
          </a:xfrm>
          <a:custGeom>
            <a:avLst/>
            <a:gdLst>
              <a:gd name="connsiteX0" fmla="*/ 0 w 2767641"/>
              <a:gd name="connsiteY0" fmla="*/ 441384 h 1535502"/>
              <a:gd name="connsiteX1" fmla="*/ 1406105 w 2767641"/>
              <a:gd name="connsiteY1" fmla="*/ 156713 h 1535502"/>
              <a:gd name="connsiteX2" fmla="*/ 2760452 w 2767641"/>
              <a:gd name="connsiteY2" fmla="*/ 1381664 h 153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7641" h="1535502">
                <a:moveTo>
                  <a:pt x="0" y="441384"/>
                </a:moveTo>
                <a:cubicBezTo>
                  <a:pt x="473015" y="220692"/>
                  <a:pt x="946030" y="0"/>
                  <a:pt x="1406105" y="156713"/>
                </a:cubicBezTo>
                <a:cubicBezTo>
                  <a:pt x="1866180" y="313426"/>
                  <a:pt x="2767641" y="1535502"/>
                  <a:pt x="2760452" y="138166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1871932" y="2267226"/>
            <a:ext cx="2122098" cy="1430547"/>
          </a:xfrm>
          <a:custGeom>
            <a:avLst/>
            <a:gdLst>
              <a:gd name="connsiteX0" fmla="*/ 2122098 w 2122098"/>
              <a:gd name="connsiteY0" fmla="*/ 352245 h 1430547"/>
              <a:gd name="connsiteX1" fmla="*/ 862642 w 2122098"/>
              <a:gd name="connsiteY1" fmla="*/ 179717 h 1430547"/>
              <a:gd name="connsiteX2" fmla="*/ 0 w 2122098"/>
              <a:gd name="connsiteY2" fmla="*/ 1430547 h 143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0547">
                <a:moveTo>
                  <a:pt x="2122098" y="352245"/>
                </a:moveTo>
                <a:cubicBezTo>
                  <a:pt x="1669211" y="176122"/>
                  <a:pt x="1216325" y="0"/>
                  <a:pt x="862642" y="179717"/>
                </a:cubicBezTo>
                <a:cubicBezTo>
                  <a:pt x="508959" y="359434"/>
                  <a:pt x="47445" y="1243641"/>
                  <a:pt x="0" y="1430547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 17"/>
          <p:cNvSpPr/>
          <p:nvPr/>
        </p:nvSpPr>
        <p:spPr>
          <a:xfrm>
            <a:off x="3781246" y="2714362"/>
            <a:ext cx="669984" cy="1406106"/>
          </a:xfrm>
          <a:custGeom>
            <a:avLst/>
            <a:gdLst>
              <a:gd name="connsiteX0" fmla="*/ 669984 w 669984"/>
              <a:gd name="connsiteY0" fmla="*/ 0 h 1406106"/>
              <a:gd name="connsiteX1" fmla="*/ 100641 w 669984"/>
              <a:gd name="connsiteY1" fmla="*/ 543464 h 1406106"/>
              <a:gd name="connsiteX2" fmla="*/ 66135 w 669984"/>
              <a:gd name="connsiteY2" fmla="*/ 1406106 h 140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984" h="1406106">
                <a:moveTo>
                  <a:pt x="669984" y="0"/>
                </a:moveTo>
                <a:cubicBezTo>
                  <a:pt x="435633" y="154556"/>
                  <a:pt x="201283" y="309113"/>
                  <a:pt x="100641" y="543464"/>
                </a:cubicBezTo>
                <a:cubicBezTo>
                  <a:pt x="0" y="777815"/>
                  <a:pt x="56071" y="1249393"/>
                  <a:pt x="66135" y="1406106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18"/>
          <p:cNvSpPr/>
          <p:nvPr/>
        </p:nvSpPr>
        <p:spPr>
          <a:xfrm>
            <a:off x="4502989" y="2688483"/>
            <a:ext cx="1268083" cy="1414732"/>
          </a:xfrm>
          <a:custGeom>
            <a:avLst/>
            <a:gdLst>
              <a:gd name="connsiteX0" fmla="*/ 0 w 1268083"/>
              <a:gd name="connsiteY0" fmla="*/ 0 h 1414732"/>
              <a:gd name="connsiteX1" fmla="*/ 1009290 w 1268083"/>
              <a:gd name="connsiteY1" fmla="*/ 405441 h 1414732"/>
              <a:gd name="connsiteX2" fmla="*/ 1268083 w 1268083"/>
              <a:gd name="connsiteY2" fmla="*/ 1414732 h 141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8083" h="1414732">
                <a:moveTo>
                  <a:pt x="0" y="0"/>
                </a:moveTo>
                <a:cubicBezTo>
                  <a:pt x="398971" y="84826"/>
                  <a:pt x="797943" y="169652"/>
                  <a:pt x="1009290" y="405441"/>
                </a:cubicBezTo>
                <a:cubicBezTo>
                  <a:pt x="1220637" y="641230"/>
                  <a:pt x="1230702" y="1219200"/>
                  <a:pt x="1268083" y="1414732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714480" y="214290"/>
            <a:ext cx="521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Базовая иерархия классов</a:t>
            </a:r>
            <a:endParaRPr lang="ru-RU" dirty="0"/>
          </a:p>
        </p:txBody>
      </p:sp>
      <p:sp>
        <p:nvSpPr>
          <p:cNvPr id="21" name="Полилиния 20"/>
          <p:cNvSpPr/>
          <p:nvPr/>
        </p:nvSpPr>
        <p:spPr>
          <a:xfrm>
            <a:off x="1768415" y="3994030"/>
            <a:ext cx="158151" cy="1423359"/>
          </a:xfrm>
          <a:custGeom>
            <a:avLst/>
            <a:gdLst>
              <a:gd name="connsiteX0" fmla="*/ 0 w 158151"/>
              <a:gd name="connsiteY0" fmla="*/ 0 h 1423359"/>
              <a:gd name="connsiteX1" fmla="*/ 129396 w 158151"/>
              <a:gd name="connsiteY1" fmla="*/ 1423359 h 142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51" h="1423359">
                <a:moveTo>
                  <a:pt x="0" y="0"/>
                </a:moveTo>
                <a:cubicBezTo>
                  <a:pt x="79075" y="599536"/>
                  <a:pt x="158151" y="1199072"/>
                  <a:pt x="129396" y="1423359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олилиния 24"/>
          <p:cNvSpPr/>
          <p:nvPr/>
        </p:nvSpPr>
        <p:spPr>
          <a:xfrm>
            <a:off x="3226279" y="1259457"/>
            <a:ext cx="114525" cy="215660"/>
          </a:xfrm>
          <a:custGeom>
            <a:avLst/>
            <a:gdLst>
              <a:gd name="connsiteX0" fmla="*/ 0 w 114525"/>
              <a:gd name="connsiteY0" fmla="*/ 0 h 215660"/>
              <a:gd name="connsiteX1" fmla="*/ 51759 w 114525"/>
              <a:gd name="connsiteY1" fmla="*/ 25879 h 215660"/>
              <a:gd name="connsiteX2" fmla="*/ 94891 w 114525"/>
              <a:gd name="connsiteY2" fmla="*/ 60385 h 215660"/>
              <a:gd name="connsiteX3" fmla="*/ 112144 w 114525"/>
              <a:gd name="connsiteY3" fmla="*/ 86264 h 215660"/>
              <a:gd name="connsiteX4" fmla="*/ 86264 w 114525"/>
              <a:gd name="connsiteY4" fmla="*/ 138022 h 215660"/>
              <a:gd name="connsiteX5" fmla="*/ 60385 w 114525"/>
              <a:gd name="connsiteY5" fmla="*/ 189781 h 215660"/>
              <a:gd name="connsiteX6" fmla="*/ 51759 w 114525"/>
              <a:gd name="connsiteY6" fmla="*/ 21566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525" h="215660">
                <a:moveTo>
                  <a:pt x="0" y="0"/>
                </a:moveTo>
                <a:cubicBezTo>
                  <a:pt x="21049" y="7016"/>
                  <a:pt x="35036" y="9156"/>
                  <a:pt x="51759" y="25879"/>
                </a:cubicBezTo>
                <a:cubicBezTo>
                  <a:pt x="90780" y="64899"/>
                  <a:pt x="44509" y="43590"/>
                  <a:pt x="94891" y="60385"/>
                </a:cubicBezTo>
                <a:cubicBezTo>
                  <a:pt x="100642" y="69011"/>
                  <a:pt x="110440" y="76037"/>
                  <a:pt x="112144" y="86264"/>
                </a:cubicBezTo>
                <a:cubicBezTo>
                  <a:pt x="114525" y="100549"/>
                  <a:pt x="92272" y="129010"/>
                  <a:pt x="86264" y="138022"/>
                </a:cubicBezTo>
                <a:cubicBezTo>
                  <a:pt x="64583" y="203069"/>
                  <a:pt x="93830" y="122891"/>
                  <a:pt x="60385" y="189781"/>
                </a:cubicBezTo>
                <a:cubicBezTo>
                  <a:pt x="56319" y="197914"/>
                  <a:pt x="51759" y="215660"/>
                  <a:pt x="51759" y="21566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>
            <a:off x="5123503" y="1242204"/>
            <a:ext cx="104105" cy="189781"/>
          </a:xfrm>
          <a:custGeom>
            <a:avLst/>
            <a:gdLst>
              <a:gd name="connsiteX0" fmla="*/ 78225 w 104105"/>
              <a:gd name="connsiteY0" fmla="*/ 0 h 189781"/>
              <a:gd name="connsiteX1" fmla="*/ 69599 w 104105"/>
              <a:gd name="connsiteY1" fmla="*/ 25879 h 189781"/>
              <a:gd name="connsiteX2" fmla="*/ 43720 w 104105"/>
              <a:gd name="connsiteY2" fmla="*/ 34505 h 189781"/>
              <a:gd name="connsiteX3" fmla="*/ 17840 w 104105"/>
              <a:gd name="connsiteY3" fmla="*/ 51758 h 189781"/>
              <a:gd name="connsiteX4" fmla="*/ 17840 w 104105"/>
              <a:gd name="connsiteY4" fmla="*/ 112143 h 189781"/>
              <a:gd name="connsiteX5" fmla="*/ 43720 w 104105"/>
              <a:gd name="connsiteY5" fmla="*/ 120770 h 189781"/>
              <a:gd name="connsiteX6" fmla="*/ 78225 w 104105"/>
              <a:gd name="connsiteY6" fmla="*/ 172528 h 189781"/>
              <a:gd name="connsiteX7" fmla="*/ 104105 w 104105"/>
              <a:gd name="connsiteY7" fmla="*/ 189781 h 1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105" h="189781">
                <a:moveTo>
                  <a:pt x="78225" y="0"/>
                </a:moveTo>
                <a:cubicBezTo>
                  <a:pt x="75350" y="8626"/>
                  <a:pt x="76029" y="19449"/>
                  <a:pt x="69599" y="25879"/>
                </a:cubicBezTo>
                <a:cubicBezTo>
                  <a:pt x="63169" y="32309"/>
                  <a:pt x="51853" y="30439"/>
                  <a:pt x="43720" y="34505"/>
                </a:cubicBezTo>
                <a:cubicBezTo>
                  <a:pt x="34447" y="39142"/>
                  <a:pt x="26467" y="46007"/>
                  <a:pt x="17840" y="51758"/>
                </a:cubicBezTo>
                <a:cubicBezTo>
                  <a:pt x="10841" y="72758"/>
                  <a:pt x="0" y="89843"/>
                  <a:pt x="17840" y="112143"/>
                </a:cubicBezTo>
                <a:cubicBezTo>
                  <a:pt x="23521" y="119244"/>
                  <a:pt x="35093" y="117894"/>
                  <a:pt x="43720" y="120770"/>
                </a:cubicBezTo>
                <a:cubicBezTo>
                  <a:pt x="55222" y="138023"/>
                  <a:pt x="60972" y="161026"/>
                  <a:pt x="78225" y="172528"/>
                </a:cubicBezTo>
                <a:lnTo>
                  <a:pt x="104105" y="189781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 27"/>
          <p:cNvSpPr/>
          <p:nvPr/>
        </p:nvSpPr>
        <p:spPr>
          <a:xfrm>
            <a:off x="4209691" y="2113472"/>
            <a:ext cx="207034" cy="51758"/>
          </a:xfrm>
          <a:custGeom>
            <a:avLst/>
            <a:gdLst>
              <a:gd name="connsiteX0" fmla="*/ 0 w 207034"/>
              <a:gd name="connsiteY0" fmla="*/ 25879 h 51758"/>
              <a:gd name="connsiteX1" fmla="*/ 60384 w 207034"/>
              <a:gd name="connsiteY1" fmla="*/ 34505 h 51758"/>
              <a:gd name="connsiteX2" fmla="*/ 112143 w 207034"/>
              <a:gd name="connsiteY2" fmla="*/ 51758 h 51758"/>
              <a:gd name="connsiteX3" fmla="*/ 146649 w 207034"/>
              <a:gd name="connsiteY3" fmla="*/ 43132 h 51758"/>
              <a:gd name="connsiteX4" fmla="*/ 198407 w 207034"/>
              <a:gd name="connsiteY4" fmla="*/ 25879 h 51758"/>
              <a:gd name="connsiteX5" fmla="*/ 207034 w 207034"/>
              <a:gd name="connsiteY5" fmla="*/ 0 h 5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034" h="51758">
                <a:moveTo>
                  <a:pt x="0" y="25879"/>
                </a:moveTo>
                <a:cubicBezTo>
                  <a:pt x="20128" y="28754"/>
                  <a:pt x="40572" y="29933"/>
                  <a:pt x="60384" y="34505"/>
                </a:cubicBezTo>
                <a:cubicBezTo>
                  <a:pt x="78105" y="38594"/>
                  <a:pt x="112143" y="51758"/>
                  <a:pt x="112143" y="51758"/>
                </a:cubicBezTo>
                <a:cubicBezTo>
                  <a:pt x="123645" y="48883"/>
                  <a:pt x="135293" y="46539"/>
                  <a:pt x="146649" y="43132"/>
                </a:cubicBezTo>
                <a:cubicBezTo>
                  <a:pt x="164068" y="37906"/>
                  <a:pt x="198407" y="25879"/>
                  <a:pt x="198407" y="25879"/>
                </a:cubicBezTo>
                <a:lnTo>
                  <a:pt x="207034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олилиния 28"/>
          <p:cNvSpPr/>
          <p:nvPr/>
        </p:nvSpPr>
        <p:spPr>
          <a:xfrm>
            <a:off x="1966823" y="3243532"/>
            <a:ext cx="258792" cy="181155"/>
          </a:xfrm>
          <a:custGeom>
            <a:avLst/>
            <a:gdLst>
              <a:gd name="connsiteX0" fmla="*/ 0 w 258792"/>
              <a:gd name="connsiteY0" fmla="*/ 0 h 181155"/>
              <a:gd name="connsiteX1" fmla="*/ 17252 w 258792"/>
              <a:gd name="connsiteY1" fmla="*/ 94891 h 181155"/>
              <a:gd name="connsiteX2" fmla="*/ 34505 w 258792"/>
              <a:gd name="connsiteY2" fmla="*/ 163902 h 181155"/>
              <a:gd name="connsiteX3" fmla="*/ 60385 w 258792"/>
              <a:gd name="connsiteY3" fmla="*/ 181155 h 181155"/>
              <a:gd name="connsiteX4" fmla="*/ 198407 w 258792"/>
              <a:gd name="connsiteY4" fmla="*/ 163902 h 181155"/>
              <a:gd name="connsiteX5" fmla="*/ 258792 w 258792"/>
              <a:gd name="connsiteY5" fmla="*/ 138023 h 18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792" h="181155">
                <a:moveTo>
                  <a:pt x="0" y="0"/>
                </a:moveTo>
                <a:cubicBezTo>
                  <a:pt x="17597" y="52793"/>
                  <a:pt x="3316" y="4311"/>
                  <a:pt x="17252" y="94891"/>
                </a:cubicBezTo>
                <a:cubicBezTo>
                  <a:pt x="17558" y="96882"/>
                  <a:pt x="27509" y="155157"/>
                  <a:pt x="34505" y="163902"/>
                </a:cubicBezTo>
                <a:cubicBezTo>
                  <a:pt x="40982" y="171998"/>
                  <a:pt x="51758" y="175404"/>
                  <a:pt x="60385" y="181155"/>
                </a:cubicBezTo>
                <a:cubicBezTo>
                  <a:pt x="129815" y="175369"/>
                  <a:pt x="146027" y="179616"/>
                  <a:pt x="198407" y="163902"/>
                </a:cubicBezTo>
                <a:cubicBezTo>
                  <a:pt x="251375" y="148012"/>
                  <a:pt x="237899" y="158916"/>
                  <a:pt x="258792" y="138023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1716657" y="4580626"/>
            <a:ext cx="241539" cy="103517"/>
          </a:xfrm>
          <a:custGeom>
            <a:avLst/>
            <a:gdLst>
              <a:gd name="connsiteX0" fmla="*/ 0 w 241539"/>
              <a:gd name="connsiteY0" fmla="*/ 0 h 103517"/>
              <a:gd name="connsiteX1" fmla="*/ 25879 w 241539"/>
              <a:gd name="connsiteY1" fmla="*/ 8627 h 103517"/>
              <a:gd name="connsiteX2" fmla="*/ 43132 w 241539"/>
              <a:gd name="connsiteY2" fmla="*/ 34506 h 103517"/>
              <a:gd name="connsiteX3" fmla="*/ 69011 w 241539"/>
              <a:gd name="connsiteY3" fmla="*/ 51759 h 103517"/>
              <a:gd name="connsiteX4" fmla="*/ 86264 w 241539"/>
              <a:gd name="connsiteY4" fmla="*/ 77638 h 103517"/>
              <a:gd name="connsiteX5" fmla="*/ 138022 w 241539"/>
              <a:gd name="connsiteY5" fmla="*/ 103517 h 103517"/>
              <a:gd name="connsiteX6" fmla="*/ 163901 w 241539"/>
              <a:gd name="connsiteY6" fmla="*/ 94891 h 103517"/>
              <a:gd name="connsiteX7" fmla="*/ 172528 w 241539"/>
              <a:gd name="connsiteY7" fmla="*/ 69012 h 103517"/>
              <a:gd name="connsiteX8" fmla="*/ 189781 w 241539"/>
              <a:gd name="connsiteY8" fmla="*/ 43132 h 103517"/>
              <a:gd name="connsiteX9" fmla="*/ 215660 w 241539"/>
              <a:gd name="connsiteY9" fmla="*/ 25880 h 103517"/>
              <a:gd name="connsiteX10" fmla="*/ 241539 w 241539"/>
              <a:gd name="connsiteY10" fmla="*/ 17253 h 10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1539" h="103517">
                <a:moveTo>
                  <a:pt x="0" y="0"/>
                </a:moveTo>
                <a:cubicBezTo>
                  <a:pt x="8626" y="2876"/>
                  <a:pt x="18779" y="2947"/>
                  <a:pt x="25879" y="8627"/>
                </a:cubicBezTo>
                <a:cubicBezTo>
                  <a:pt x="33975" y="15104"/>
                  <a:pt x="35801" y="27175"/>
                  <a:pt x="43132" y="34506"/>
                </a:cubicBezTo>
                <a:cubicBezTo>
                  <a:pt x="50463" y="41837"/>
                  <a:pt x="60385" y="46008"/>
                  <a:pt x="69011" y="51759"/>
                </a:cubicBezTo>
                <a:cubicBezTo>
                  <a:pt x="74762" y="60385"/>
                  <a:pt x="78933" y="70307"/>
                  <a:pt x="86264" y="77638"/>
                </a:cubicBezTo>
                <a:cubicBezTo>
                  <a:pt x="102987" y="94361"/>
                  <a:pt x="116973" y="96501"/>
                  <a:pt x="138022" y="103517"/>
                </a:cubicBezTo>
                <a:cubicBezTo>
                  <a:pt x="146648" y="100642"/>
                  <a:pt x="157471" y="101321"/>
                  <a:pt x="163901" y="94891"/>
                </a:cubicBezTo>
                <a:cubicBezTo>
                  <a:pt x="170331" y="88461"/>
                  <a:pt x="168461" y="77145"/>
                  <a:pt x="172528" y="69012"/>
                </a:cubicBezTo>
                <a:cubicBezTo>
                  <a:pt x="177165" y="59739"/>
                  <a:pt x="182450" y="50463"/>
                  <a:pt x="189781" y="43132"/>
                </a:cubicBezTo>
                <a:cubicBezTo>
                  <a:pt x="197112" y="35801"/>
                  <a:pt x="206387" y="30516"/>
                  <a:pt x="215660" y="25880"/>
                </a:cubicBezTo>
                <a:cubicBezTo>
                  <a:pt x="223793" y="21813"/>
                  <a:pt x="241539" y="17253"/>
                  <a:pt x="241539" y="17253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олилиния 30"/>
          <p:cNvSpPr/>
          <p:nvPr/>
        </p:nvSpPr>
        <p:spPr>
          <a:xfrm>
            <a:off x="3709358" y="3623094"/>
            <a:ext cx="282403" cy="129397"/>
          </a:xfrm>
          <a:custGeom>
            <a:avLst/>
            <a:gdLst>
              <a:gd name="connsiteX0" fmla="*/ 0 w 282403"/>
              <a:gd name="connsiteY0" fmla="*/ 0 h 129397"/>
              <a:gd name="connsiteX1" fmla="*/ 17253 w 282403"/>
              <a:gd name="connsiteY1" fmla="*/ 25880 h 129397"/>
              <a:gd name="connsiteX2" fmla="*/ 43133 w 282403"/>
              <a:gd name="connsiteY2" fmla="*/ 34506 h 129397"/>
              <a:gd name="connsiteX3" fmla="*/ 69012 w 282403"/>
              <a:gd name="connsiteY3" fmla="*/ 51759 h 129397"/>
              <a:gd name="connsiteX4" fmla="*/ 112144 w 282403"/>
              <a:gd name="connsiteY4" fmla="*/ 86264 h 129397"/>
              <a:gd name="connsiteX5" fmla="*/ 138023 w 282403"/>
              <a:gd name="connsiteY5" fmla="*/ 112144 h 129397"/>
              <a:gd name="connsiteX6" fmla="*/ 163902 w 282403"/>
              <a:gd name="connsiteY6" fmla="*/ 129397 h 129397"/>
              <a:gd name="connsiteX7" fmla="*/ 189782 w 282403"/>
              <a:gd name="connsiteY7" fmla="*/ 120770 h 129397"/>
              <a:gd name="connsiteX8" fmla="*/ 215661 w 282403"/>
              <a:gd name="connsiteY8" fmla="*/ 103517 h 129397"/>
              <a:gd name="connsiteX9" fmla="*/ 276046 w 282403"/>
              <a:gd name="connsiteY9" fmla="*/ 77638 h 12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403" h="129397">
                <a:moveTo>
                  <a:pt x="0" y="0"/>
                </a:moveTo>
                <a:cubicBezTo>
                  <a:pt x="5751" y="8627"/>
                  <a:pt x="9157" y="19403"/>
                  <a:pt x="17253" y="25880"/>
                </a:cubicBezTo>
                <a:cubicBezTo>
                  <a:pt x="24354" y="31560"/>
                  <a:pt x="35000" y="30439"/>
                  <a:pt x="43133" y="34506"/>
                </a:cubicBezTo>
                <a:cubicBezTo>
                  <a:pt x="52406" y="39142"/>
                  <a:pt x="60386" y="46008"/>
                  <a:pt x="69012" y="51759"/>
                </a:cubicBezTo>
                <a:cubicBezTo>
                  <a:pt x="107600" y="109639"/>
                  <a:pt x="62142" y="52928"/>
                  <a:pt x="112144" y="86264"/>
                </a:cubicBezTo>
                <a:cubicBezTo>
                  <a:pt x="122295" y="93031"/>
                  <a:pt x="128651" y="104334"/>
                  <a:pt x="138023" y="112144"/>
                </a:cubicBezTo>
                <a:cubicBezTo>
                  <a:pt x="145988" y="118781"/>
                  <a:pt x="155276" y="123646"/>
                  <a:pt x="163902" y="129397"/>
                </a:cubicBezTo>
                <a:cubicBezTo>
                  <a:pt x="172529" y="126521"/>
                  <a:pt x="181649" y="124837"/>
                  <a:pt x="189782" y="120770"/>
                </a:cubicBezTo>
                <a:cubicBezTo>
                  <a:pt x="199055" y="116133"/>
                  <a:pt x="206187" y="107728"/>
                  <a:pt x="215661" y="103517"/>
                </a:cubicBezTo>
                <a:cubicBezTo>
                  <a:pt x="282403" y="73853"/>
                  <a:pt x="252071" y="101610"/>
                  <a:pt x="276046" y="7763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5612920" y="3602966"/>
            <a:ext cx="201284" cy="106392"/>
          </a:xfrm>
          <a:custGeom>
            <a:avLst/>
            <a:gdLst>
              <a:gd name="connsiteX0" fmla="*/ 11503 w 201284"/>
              <a:gd name="connsiteY0" fmla="*/ 11502 h 106392"/>
              <a:gd name="connsiteX1" fmla="*/ 46008 w 201284"/>
              <a:gd name="connsiteY1" fmla="*/ 46008 h 106392"/>
              <a:gd name="connsiteX2" fmla="*/ 97767 w 201284"/>
              <a:gd name="connsiteY2" fmla="*/ 80513 h 106392"/>
              <a:gd name="connsiteX3" fmla="*/ 149525 w 201284"/>
              <a:gd name="connsiteY3" fmla="*/ 106392 h 106392"/>
              <a:gd name="connsiteX4" fmla="*/ 192657 w 201284"/>
              <a:gd name="connsiteY4" fmla="*/ 54634 h 106392"/>
              <a:gd name="connsiteX5" fmla="*/ 201284 w 201284"/>
              <a:gd name="connsiteY5" fmla="*/ 28755 h 10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284" h="106392">
                <a:moveTo>
                  <a:pt x="11503" y="11502"/>
                </a:moveTo>
                <a:cubicBezTo>
                  <a:pt x="80514" y="34505"/>
                  <a:pt x="0" y="0"/>
                  <a:pt x="46008" y="46008"/>
                </a:cubicBezTo>
                <a:cubicBezTo>
                  <a:pt x="60670" y="60670"/>
                  <a:pt x="80514" y="69011"/>
                  <a:pt x="97767" y="80513"/>
                </a:cubicBezTo>
                <a:cubicBezTo>
                  <a:pt x="131214" y="102811"/>
                  <a:pt x="113808" y="94487"/>
                  <a:pt x="149525" y="106392"/>
                </a:cubicBezTo>
                <a:cubicBezTo>
                  <a:pt x="168606" y="87312"/>
                  <a:pt x="180646" y="78657"/>
                  <a:pt x="192657" y="54634"/>
                </a:cubicBezTo>
                <a:cubicBezTo>
                  <a:pt x="196724" y="46501"/>
                  <a:pt x="201284" y="28755"/>
                  <a:pt x="201284" y="28755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7082287" y="2829464"/>
            <a:ext cx="138022" cy="181155"/>
          </a:xfrm>
          <a:custGeom>
            <a:avLst/>
            <a:gdLst>
              <a:gd name="connsiteX0" fmla="*/ 0 w 138022"/>
              <a:gd name="connsiteY0" fmla="*/ 172528 h 181155"/>
              <a:gd name="connsiteX1" fmla="*/ 25879 w 138022"/>
              <a:gd name="connsiteY1" fmla="*/ 181155 h 181155"/>
              <a:gd name="connsiteX2" fmla="*/ 138022 w 138022"/>
              <a:gd name="connsiteY2" fmla="*/ 163902 h 181155"/>
              <a:gd name="connsiteX3" fmla="*/ 129396 w 138022"/>
              <a:gd name="connsiteY3" fmla="*/ 129396 h 181155"/>
              <a:gd name="connsiteX4" fmla="*/ 112143 w 138022"/>
              <a:gd name="connsiteY4" fmla="*/ 77638 h 181155"/>
              <a:gd name="connsiteX5" fmla="*/ 103517 w 138022"/>
              <a:gd name="connsiteY5" fmla="*/ 51759 h 181155"/>
              <a:gd name="connsiteX6" fmla="*/ 94890 w 138022"/>
              <a:gd name="connsiteY6" fmla="*/ 25879 h 181155"/>
              <a:gd name="connsiteX7" fmla="*/ 77638 w 138022"/>
              <a:gd name="connsiteY7" fmla="*/ 0 h 18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022" h="181155">
                <a:moveTo>
                  <a:pt x="0" y="172528"/>
                </a:moveTo>
                <a:cubicBezTo>
                  <a:pt x="8626" y="175404"/>
                  <a:pt x="16786" y="181155"/>
                  <a:pt x="25879" y="181155"/>
                </a:cubicBezTo>
                <a:cubicBezTo>
                  <a:pt x="92594" y="181155"/>
                  <a:pt x="93726" y="178667"/>
                  <a:pt x="138022" y="163902"/>
                </a:cubicBezTo>
                <a:cubicBezTo>
                  <a:pt x="135147" y="152400"/>
                  <a:pt x="132803" y="140752"/>
                  <a:pt x="129396" y="129396"/>
                </a:cubicBezTo>
                <a:cubicBezTo>
                  <a:pt x="124170" y="111977"/>
                  <a:pt x="117894" y="94891"/>
                  <a:pt x="112143" y="77638"/>
                </a:cubicBezTo>
                <a:lnTo>
                  <a:pt x="103517" y="51759"/>
                </a:lnTo>
                <a:cubicBezTo>
                  <a:pt x="100641" y="43132"/>
                  <a:pt x="99934" y="33445"/>
                  <a:pt x="94890" y="25879"/>
                </a:cubicBezTo>
                <a:lnTo>
                  <a:pt x="77638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Вспомогательные файлы и классы</a:t>
            </a:r>
            <a:endParaRPr lang="ru-RU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643050"/>
            <a:ext cx="9525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643050"/>
            <a:ext cx="8667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2428868"/>
            <a:ext cx="93345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3357562"/>
            <a:ext cx="923925" cy="219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00760" y="3357562"/>
            <a:ext cx="11525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662" y="4286256"/>
            <a:ext cx="9715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5000636"/>
            <a:ext cx="1171575" cy="295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Полилиния 10"/>
          <p:cNvSpPr/>
          <p:nvPr/>
        </p:nvSpPr>
        <p:spPr>
          <a:xfrm>
            <a:off x="2828555" y="2725947"/>
            <a:ext cx="880803" cy="595199"/>
          </a:xfrm>
          <a:custGeom>
            <a:avLst/>
            <a:gdLst>
              <a:gd name="connsiteX0" fmla="*/ 880803 w 880803"/>
              <a:gd name="connsiteY0" fmla="*/ 0 h 595199"/>
              <a:gd name="connsiteX1" fmla="*/ 785913 w 880803"/>
              <a:gd name="connsiteY1" fmla="*/ 8627 h 595199"/>
              <a:gd name="connsiteX2" fmla="*/ 734154 w 880803"/>
              <a:gd name="connsiteY2" fmla="*/ 25879 h 595199"/>
              <a:gd name="connsiteX3" fmla="*/ 708275 w 880803"/>
              <a:gd name="connsiteY3" fmla="*/ 34506 h 595199"/>
              <a:gd name="connsiteX4" fmla="*/ 613385 w 880803"/>
              <a:gd name="connsiteY4" fmla="*/ 51759 h 595199"/>
              <a:gd name="connsiteX5" fmla="*/ 561626 w 880803"/>
              <a:gd name="connsiteY5" fmla="*/ 69011 h 595199"/>
              <a:gd name="connsiteX6" fmla="*/ 509868 w 880803"/>
              <a:gd name="connsiteY6" fmla="*/ 94891 h 595199"/>
              <a:gd name="connsiteX7" fmla="*/ 458109 w 880803"/>
              <a:gd name="connsiteY7" fmla="*/ 112144 h 595199"/>
              <a:gd name="connsiteX8" fmla="*/ 432230 w 880803"/>
              <a:gd name="connsiteY8" fmla="*/ 120770 h 595199"/>
              <a:gd name="connsiteX9" fmla="*/ 380471 w 880803"/>
              <a:gd name="connsiteY9" fmla="*/ 146649 h 595199"/>
              <a:gd name="connsiteX10" fmla="*/ 328713 w 880803"/>
              <a:gd name="connsiteY10" fmla="*/ 172528 h 595199"/>
              <a:gd name="connsiteX11" fmla="*/ 302834 w 880803"/>
              <a:gd name="connsiteY11" fmla="*/ 189781 h 595199"/>
              <a:gd name="connsiteX12" fmla="*/ 251075 w 880803"/>
              <a:gd name="connsiteY12" fmla="*/ 241540 h 595199"/>
              <a:gd name="connsiteX13" fmla="*/ 199317 w 880803"/>
              <a:gd name="connsiteY13" fmla="*/ 276045 h 595199"/>
              <a:gd name="connsiteX14" fmla="*/ 147558 w 880803"/>
              <a:gd name="connsiteY14" fmla="*/ 319178 h 595199"/>
              <a:gd name="connsiteX15" fmla="*/ 87173 w 880803"/>
              <a:gd name="connsiteY15" fmla="*/ 388189 h 595199"/>
              <a:gd name="connsiteX16" fmla="*/ 52668 w 880803"/>
              <a:gd name="connsiteY16" fmla="*/ 439947 h 595199"/>
              <a:gd name="connsiteX17" fmla="*/ 26788 w 880803"/>
              <a:gd name="connsiteY17" fmla="*/ 491706 h 595199"/>
              <a:gd name="connsiteX18" fmla="*/ 18162 w 880803"/>
              <a:gd name="connsiteY18" fmla="*/ 526211 h 595199"/>
              <a:gd name="connsiteX19" fmla="*/ 909 w 880803"/>
              <a:gd name="connsiteY19" fmla="*/ 569344 h 59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80803" h="595199">
                <a:moveTo>
                  <a:pt x="880803" y="0"/>
                </a:moveTo>
                <a:cubicBezTo>
                  <a:pt x="849173" y="2876"/>
                  <a:pt x="817190" y="3108"/>
                  <a:pt x="785913" y="8627"/>
                </a:cubicBezTo>
                <a:cubicBezTo>
                  <a:pt x="768004" y="11787"/>
                  <a:pt x="751407" y="20128"/>
                  <a:pt x="734154" y="25879"/>
                </a:cubicBezTo>
                <a:cubicBezTo>
                  <a:pt x="725528" y="28754"/>
                  <a:pt x="717244" y="33011"/>
                  <a:pt x="708275" y="34506"/>
                </a:cubicBezTo>
                <a:cubicBezTo>
                  <a:pt x="691352" y="37326"/>
                  <a:pt x="632342" y="46589"/>
                  <a:pt x="613385" y="51759"/>
                </a:cubicBezTo>
                <a:cubicBezTo>
                  <a:pt x="595840" y="56544"/>
                  <a:pt x="578879" y="63260"/>
                  <a:pt x="561626" y="69011"/>
                </a:cubicBezTo>
                <a:cubicBezTo>
                  <a:pt x="467256" y="100467"/>
                  <a:pt x="610190" y="50303"/>
                  <a:pt x="509868" y="94891"/>
                </a:cubicBezTo>
                <a:cubicBezTo>
                  <a:pt x="493249" y="102277"/>
                  <a:pt x="475362" y="106393"/>
                  <a:pt x="458109" y="112144"/>
                </a:cubicBezTo>
                <a:lnTo>
                  <a:pt x="432230" y="120770"/>
                </a:lnTo>
                <a:cubicBezTo>
                  <a:pt x="358065" y="170214"/>
                  <a:pt x="451901" y="110935"/>
                  <a:pt x="380471" y="146649"/>
                </a:cubicBezTo>
                <a:cubicBezTo>
                  <a:pt x="313578" y="180095"/>
                  <a:pt x="393764" y="150845"/>
                  <a:pt x="328713" y="172528"/>
                </a:cubicBezTo>
                <a:cubicBezTo>
                  <a:pt x="320087" y="178279"/>
                  <a:pt x="310583" y="182893"/>
                  <a:pt x="302834" y="189781"/>
                </a:cubicBezTo>
                <a:cubicBezTo>
                  <a:pt x="284598" y="205991"/>
                  <a:pt x="271377" y="228006"/>
                  <a:pt x="251075" y="241540"/>
                </a:cubicBezTo>
                <a:cubicBezTo>
                  <a:pt x="233822" y="253042"/>
                  <a:pt x="213979" y="261383"/>
                  <a:pt x="199317" y="276045"/>
                </a:cubicBezTo>
                <a:cubicBezTo>
                  <a:pt x="166106" y="309256"/>
                  <a:pt x="183588" y="295158"/>
                  <a:pt x="147558" y="319178"/>
                </a:cubicBezTo>
                <a:cubicBezTo>
                  <a:pt x="107302" y="379563"/>
                  <a:pt x="130306" y="359434"/>
                  <a:pt x="87173" y="388189"/>
                </a:cubicBezTo>
                <a:cubicBezTo>
                  <a:pt x="75671" y="405442"/>
                  <a:pt x="59225" y="420276"/>
                  <a:pt x="52668" y="439947"/>
                </a:cubicBezTo>
                <a:cubicBezTo>
                  <a:pt x="40762" y="475663"/>
                  <a:pt x="49085" y="458261"/>
                  <a:pt x="26788" y="491706"/>
                </a:cubicBezTo>
                <a:cubicBezTo>
                  <a:pt x="23913" y="503208"/>
                  <a:pt x="21569" y="514855"/>
                  <a:pt x="18162" y="526211"/>
                </a:cubicBezTo>
                <a:cubicBezTo>
                  <a:pt x="0" y="586752"/>
                  <a:pt x="909" y="595199"/>
                  <a:pt x="909" y="56934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 12"/>
          <p:cNvSpPr/>
          <p:nvPr/>
        </p:nvSpPr>
        <p:spPr>
          <a:xfrm>
            <a:off x="4649638" y="2409646"/>
            <a:ext cx="1690777" cy="920150"/>
          </a:xfrm>
          <a:custGeom>
            <a:avLst/>
            <a:gdLst>
              <a:gd name="connsiteX0" fmla="*/ 0 w 1690777"/>
              <a:gd name="connsiteY0" fmla="*/ 212784 h 920150"/>
              <a:gd name="connsiteX1" fmla="*/ 845388 w 1690777"/>
              <a:gd name="connsiteY1" fmla="*/ 117894 h 920150"/>
              <a:gd name="connsiteX2" fmla="*/ 1690777 w 1690777"/>
              <a:gd name="connsiteY2" fmla="*/ 920150 h 92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777" h="920150">
                <a:moveTo>
                  <a:pt x="0" y="212784"/>
                </a:moveTo>
                <a:cubicBezTo>
                  <a:pt x="281796" y="106392"/>
                  <a:pt x="563592" y="0"/>
                  <a:pt x="845388" y="117894"/>
                </a:cubicBezTo>
                <a:cubicBezTo>
                  <a:pt x="1127184" y="235788"/>
                  <a:pt x="1531188" y="759124"/>
                  <a:pt x="1690777" y="92015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>
            <a:off x="1483743" y="3493698"/>
            <a:ext cx="888521" cy="871268"/>
          </a:xfrm>
          <a:custGeom>
            <a:avLst/>
            <a:gdLst>
              <a:gd name="connsiteX0" fmla="*/ 888521 w 888521"/>
              <a:gd name="connsiteY0" fmla="*/ 0 h 871268"/>
              <a:gd name="connsiteX1" fmla="*/ 146649 w 888521"/>
              <a:gd name="connsiteY1" fmla="*/ 327804 h 871268"/>
              <a:gd name="connsiteX2" fmla="*/ 8627 w 888521"/>
              <a:gd name="connsiteY2" fmla="*/ 871268 h 87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8521" h="871268">
                <a:moveTo>
                  <a:pt x="888521" y="0"/>
                </a:moveTo>
                <a:cubicBezTo>
                  <a:pt x="590909" y="91296"/>
                  <a:pt x="293298" y="182593"/>
                  <a:pt x="146649" y="327804"/>
                </a:cubicBezTo>
                <a:cubicBezTo>
                  <a:pt x="0" y="473015"/>
                  <a:pt x="35944" y="754811"/>
                  <a:pt x="8627" y="8712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 14"/>
          <p:cNvSpPr/>
          <p:nvPr/>
        </p:nvSpPr>
        <p:spPr>
          <a:xfrm>
            <a:off x="4451230" y="3588589"/>
            <a:ext cx="1889185" cy="1535502"/>
          </a:xfrm>
          <a:custGeom>
            <a:avLst/>
            <a:gdLst>
              <a:gd name="connsiteX0" fmla="*/ 1889185 w 1889185"/>
              <a:gd name="connsiteY0" fmla="*/ 0 h 1535502"/>
              <a:gd name="connsiteX1" fmla="*/ 0 w 1889185"/>
              <a:gd name="connsiteY1" fmla="*/ 1535502 h 153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185" h="1535502">
                <a:moveTo>
                  <a:pt x="1889185" y="0"/>
                </a:moveTo>
                <a:lnTo>
                  <a:pt x="0" y="1535502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>
            <a:off x="1613140" y="4485736"/>
            <a:ext cx="2803585" cy="629728"/>
          </a:xfrm>
          <a:custGeom>
            <a:avLst/>
            <a:gdLst>
              <a:gd name="connsiteX0" fmla="*/ 0 w 2803585"/>
              <a:gd name="connsiteY0" fmla="*/ 0 h 629728"/>
              <a:gd name="connsiteX1" fmla="*/ 2803585 w 2803585"/>
              <a:gd name="connsiteY1" fmla="*/ 629728 h 62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3585" h="629728">
                <a:moveTo>
                  <a:pt x="0" y="0"/>
                </a:moveTo>
                <a:lnTo>
                  <a:pt x="2803585" y="629728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3062377" y="2743200"/>
            <a:ext cx="207034" cy="267419"/>
          </a:xfrm>
          <a:custGeom>
            <a:avLst/>
            <a:gdLst>
              <a:gd name="connsiteX0" fmla="*/ 51759 w 207034"/>
              <a:gd name="connsiteY0" fmla="*/ 0 h 267419"/>
              <a:gd name="connsiteX1" fmla="*/ 17253 w 207034"/>
              <a:gd name="connsiteY1" fmla="*/ 77638 h 267419"/>
              <a:gd name="connsiteX2" fmla="*/ 0 w 207034"/>
              <a:gd name="connsiteY2" fmla="*/ 198408 h 267419"/>
              <a:gd name="connsiteX3" fmla="*/ 8627 w 207034"/>
              <a:gd name="connsiteY3" fmla="*/ 241540 h 267419"/>
              <a:gd name="connsiteX4" fmla="*/ 155276 w 207034"/>
              <a:gd name="connsiteY4" fmla="*/ 241540 h 267419"/>
              <a:gd name="connsiteX5" fmla="*/ 181155 w 207034"/>
              <a:gd name="connsiteY5" fmla="*/ 258792 h 267419"/>
              <a:gd name="connsiteX6" fmla="*/ 207034 w 207034"/>
              <a:gd name="connsiteY6" fmla="*/ 267419 h 26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034" h="267419">
                <a:moveTo>
                  <a:pt x="51759" y="0"/>
                </a:moveTo>
                <a:cubicBezTo>
                  <a:pt x="31227" y="61594"/>
                  <a:pt x="44594" y="36626"/>
                  <a:pt x="17253" y="77638"/>
                </a:cubicBezTo>
                <a:cubicBezTo>
                  <a:pt x="1289" y="125531"/>
                  <a:pt x="0" y="122813"/>
                  <a:pt x="0" y="198408"/>
                </a:cubicBezTo>
                <a:cubicBezTo>
                  <a:pt x="0" y="213070"/>
                  <a:pt x="5751" y="227163"/>
                  <a:pt x="8627" y="241540"/>
                </a:cubicBezTo>
                <a:cubicBezTo>
                  <a:pt x="68308" y="234908"/>
                  <a:pt x="96929" y="225627"/>
                  <a:pt x="155276" y="241540"/>
                </a:cubicBezTo>
                <a:cubicBezTo>
                  <a:pt x="165278" y="244268"/>
                  <a:pt x="171882" y="254156"/>
                  <a:pt x="181155" y="258792"/>
                </a:cubicBezTo>
                <a:cubicBezTo>
                  <a:pt x="189288" y="262859"/>
                  <a:pt x="207034" y="267419"/>
                  <a:pt x="207034" y="267419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 17"/>
          <p:cNvSpPr/>
          <p:nvPr/>
        </p:nvSpPr>
        <p:spPr>
          <a:xfrm>
            <a:off x="5339751" y="2449902"/>
            <a:ext cx="292408" cy="241540"/>
          </a:xfrm>
          <a:custGeom>
            <a:avLst/>
            <a:gdLst>
              <a:gd name="connsiteX0" fmla="*/ 258792 w 292408"/>
              <a:gd name="connsiteY0" fmla="*/ 0 h 241540"/>
              <a:gd name="connsiteX1" fmla="*/ 267419 w 292408"/>
              <a:gd name="connsiteY1" fmla="*/ 172528 h 241540"/>
              <a:gd name="connsiteX2" fmla="*/ 241540 w 292408"/>
              <a:gd name="connsiteY2" fmla="*/ 181155 h 241540"/>
              <a:gd name="connsiteX3" fmla="*/ 155275 w 292408"/>
              <a:gd name="connsiteY3" fmla="*/ 198407 h 241540"/>
              <a:gd name="connsiteX4" fmla="*/ 112143 w 292408"/>
              <a:gd name="connsiteY4" fmla="*/ 207034 h 241540"/>
              <a:gd name="connsiteX5" fmla="*/ 25879 w 292408"/>
              <a:gd name="connsiteY5" fmla="*/ 232913 h 241540"/>
              <a:gd name="connsiteX6" fmla="*/ 0 w 292408"/>
              <a:gd name="connsiteY6" fmla="*/ 241540 h 24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408" h="241540">
                <a:moveTo>
                  <a:pt x="258792" y="0"/>
                </a:moveTo>
                <a:cubicBezTo>
                  <a:pt x="282019" y="69679"/>
                  <a:pt x="292408" y="78818"/>
                  <a:pt x="267419" y="172528"/>
                </a:cubicBezTo>
                <a:cubicBezTo>
                  <a:pt x="265076" y="181314"/>
                  <a:pt x="250283" y="178657"/>
                  <a:pt x="241540" y="181155"/>
                </a:cubicBezTo>
                <a:cubicBezTo>
                  <a:pt x="201491" y="192598"/>
                  <a:pt x="201872" y="189935"/>
                  <a:pt x="155275" y="198407"/>
                </a:cubicBezTo>
                <a:cubicBezTo>
                  <a:pt x="140849" y="201030"/>
                  <a:pt x="126456" y="203853"/>
                  <a:pt x="112143" y="207034"/>
                </a:cubicBezTo>
                <a:cubicBezTo>
                  <a:pt x="73029" y="215726"/>
                  <a:pt x="68891" y="218575"/>
                  <a:pt x="25879" y="232913"/>
                </a:cubicBezTo>
                <a:lnTo>
                  <a:pt x="0" y="24154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18"/>
          <p:cNvSpPr/>
          <p:nvPr/>
        </p:nvSpPr>
        <p:spPr>
          <a:xfrm>
            <a:off x="5412560" y="4071668"/>
            <a:ext cx="388026" cy="380471"/>
          </a:xfrm>
          <a:custGeom>
            <a:avLst/>
            <a:gdLst>
              <a:gd name="connsiteX0" fmla="*/ 99719 w 388026"/>
              <a:gd name="connsiteY0" fmla="*/ 0 h 380471"/>
              <a:gd name="connsiteX1" fmla="*/ 82466 w 388026"/>
              <a:gd name="connsiteY1" fmla="*/ 25879 h 380471"/>
              <a:gd name="connsiteX2" fmla="*/ 73840 w 388026"/>
              <a:gd name="connsiteY2" fmla="*/ 51758 h 380471"/>
              <a:gd name="connsiteX3" fmla="*/ 39334 w 388026"/>
              <a:gd name="connsiteY3" fmla="*/ 103517 h 380471"/>
              <a:gd name="connsiteX4" fmla="*/ 22082 w 388026"/>
              <a:gd name="connsiteY4" fmla="*/ 155275 h 380471"/>
              <a:gd name="connsiteX5" fmla="*/ 13455 w 388026"/>
              <a:gd name="connsiteY5" fmla="*/ 181155 h 380471"/>
              <a:gd name="connsiteX6" fmla="*/ 4829 w 388026"/>
              <a:gd name="connsiteY6" fmla="*/ 276045 h 380471"/>
              <a:gd name="connsiteX7" fmla="*/ 30708 w 388026"/>
              <a:gd name="connsiteY7" fmla="*/ 293298 h 380471"/>
              <a:gd name="connsiteX8" fmla="*/ 108346 w 388026"/>
              <a:gd name="connsiteY8" fmla="*/ 301924 h 380471"/>
              <a:gd name="connsiteX9" fmla="*/ 168731 w 388026"/>
              <a:gd name="connsiteY9" fmla="*/ 319177 h 380471"/>
              <a:gd name="connsiteX10" fmla="*/ 203236 w 388026"/>
              <a:gd name="connsiteY10" fmla="*/ 327804 h 380471"/>
              <a:gd name="connsiteX11" fmla="*/ 254995 w 388026"/>
              <a:gd name="connsiteY11" fmla="*/ 345057 h 380471"/>
              <a:gd name="connsiteX12" fmla="*/ 280874 w 388026"/>
              <a:gd name="connsiteY12" fmla="*/ 353683 h 380471"/>
              <a:gd name="connsiteX13" fmla="*/ 349885 w 388026"/>
              <a:gd name="connsiteY13" fmla="*/ 370936 h 380471"/>
              <a:gd name="connsiteX14" fmla="*/ 384391 w 388026"/>
              <a:gd name="connsiteY14" fmla="*/ 379562 h 38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8026" h="380471">
                <a:moveTo>
                  <a:pt x="99719" y="0"/>
                </a:moveTo>
                <a:cubicBezTo>
                  <a:pt x="93968" y="8626"/>
                  <a:pt x="87103" y="16606"/>
                  <a:pt x="82466" y="25879"/>
                </a:cubicBezTo>
                <a:cubicBezTo>
                  <a:pt x="78400" y="34012"/>
                  <a:pt x="78256" y="43809"/>
                  <a:pt x="73840" y="51758"/>
                </a:cubicBezTo>
                <a:cubicBezTo>
                  <a:pt x="63770" y="69884"/>
                  <a:pt x="39334" y="103517"/>
                  <a:pt x="39334" y="103517"/>
                </a:cubicBezTo>
                <a:lnTo>
                  <a:pt x="22082" y="155275"/>
                </a:lnTo>
                <a:lnTo>
                  <a:pt x="13455" y="181155"/>
                </a:lnTo>
                <a:cubicBezTo>
                  <a:pt x="10580" y="212785"/>
                  <a:pt x="0" y="244654"/>
                  <a:pt x="4829" y="276045"/>
                </a:cubicBezTo>
                <a:cubicBezTo>
                  <a:pt x="6405" y="286292"/>
                  <a:pt x="20650" y="290784"/>
                  <a:pt x="30708" y="293298"/>
                </a:cubicBezTo>
                <a:cubicBezTo>
                  <a:pt x="55969" y="299613"/>
                  <a:pt x="82467" y="299049"/>
                  <a:pt x="108346" y="301924"/>
                </a:cubicBezTo>
                <a:cubicBezTo>
                  <a:pt x="216212" y="328893"/>
                  <a:pt x="82103" y="294426"/>
                  <a:pt x="168731" y="319177"/>
                </a:cubicBezTo>
                <a:cubicBezTo>
                  <a:pt x="180131" y="322434"/>
                  <a:pt x="191880" y="324397"/>
                  <a:pt x="203236" y="327804"/>
                </a:cubicBezTo>
                <a:cubicBezTo>
                  <a:pt x="220655" y="333030"/>
                  <a:pt x="237742" y="339306"/>
                  <a:pt x="254995" y="345057"/>
                </a:cubicBezTo>
                <a:lnTo>
                  <a:pt x="280874" y="353683"/>
                </a:lnTo>
                <a:cubicBezTo>
                  <a:pt x="340027" y="373400"/>
                  <a:pt x="266612" y="350118"/>
                  <a:pt x="349885" y="370936"/>
                </a:cubicBezTo>
                <a:cubicBezTo>
                  <a:pt x="388026" y="380471"/>
                  <a:pt x="363657" y="379562"/>
                  <a:pt x="384391" y="379562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 19"/>
          <p:cNvSpPr/>
          <p:nvPr/>
        </p:nvSpPr>
        <p:spPr>
          <a:xfrm>
            <a:off x="1518249" y="3735238"/>
            <a:ext cx="422694" cy="138022"/>
          </a:xfrm>
          <a:custGeom>
            <a:avLst/>
            <a:gdLst>
              <a:gd name="connsiteX0" fmla="*/ 0 w 422694"/>
              <a:gd name="connsiteY0" fmla="*/ 0 h 138022"/>
              <a:gd name="connsiteX1" fmla="*/ 17253 w 422694"/>
              <a:gd name="connsiteY1" fmla="*/ 25879 h 138022"/>
              <a:gd name="connsiteX2" fmla="*/ 25879 w 422694"/>
              <a:gd name="connsiteY2" fmla="*/ 51758 h 138022"/>
              <a:gd name="connsiteX3" fmla="*/ 51759 w 422694"/>
              <a:gd name="connsiteY3" fmla="*/ 69011 h 138022"/>
              <a:gd name="connsiteX4" fmla="*/ 94891 w 422694"/>
              <a:gd name="connsiteY4" fmla="*/ 103517 h 138022"/>
              <a:gd name="connsiteX5" fmla="*/ 146649 w 422694"/>
              <a:gd name="connsiteY5" fmla="*/ 138022 h 138022"/>
              <a:gd name="connsiteX6" fmla="*/ 172528 w 422694"/>
              <a:gd name="connsiteY6" fmla="*/ 129396 h 138022"/>
              <a:gd name="connsiteX7" fmla="*/ 422694 w 422694"/>
              <a:gd name="connsiteY7" fmla="*/ 120770 h 13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694" h="138022">
                <a:moveTo>
                  <a:pt x="0" y="0"/>
                </a:moveTo>
                <a:cubicBezTo>
                  <a:pt x="5751" y="8626"/>
                  <a:pt x="12616" y="16606"/>
                  <a:pt x="17253" y="25879"/>
                </a:cubicBezTo>
                <a:cubicBezTo>
                  <a:pt x="21319" y="34012"/>
                  <a:pt x="20199" y="44658"/>
                  <a:pt x="25879" y="51758"/>
                </a:cubicBezTo>
                <a:cubicBezTo>
                  <a:pt x="32356" y="59854"/>
                  <a:pt x="43132" y="63260"/>
                  <a:pt x="51759" y="69011"/>
                </a:cubicBezTo>
                <a:cubicBezTo>
                  <a:pt x="83635" y="116826"/>
                  <a:pt x="50773" y="79007"/>
                  <a:pt x="94891" y="103517"/>
                </a:cubicBezTo>
                <a:cubicBezTo>
                  <a:pt x="113017" y="113587"/>
                  <a:pt x="146649" y="138022"/>
                  <a:pt x="146649" y="138022"/>
                </a:cubicBezTo>
                <a:cubicBezTo>
                  <a:pt x="155275" y="135147"/>
                  <a:pt x="163652" y="131368"/>
                  <a:pt x="172528" y="129396"/>
                </a:cubicBezTo>
                <a:cubicBezTo>
                  <a:pt x="260274" y="109898"/>
                  <a:pt x="317392" y="120770"/>
                  <a:pt x="422694" y="12077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 20"/>
          <p:cNvSpPr/>
          <p:nvPr/>
        </p:nvSpPr>
        <p:spPr>
          <a:xfrm>
            <a:off x="2717321" y="4606506"/>
            <a:ext cx="258792" cy="293298"/>
          </a:xfrm>
          <a:custGeom>
            <a:avLst/>
            <a:gdLst>
              <a:gd name="connsiteX0" fmla="*/ 86264 w 258792"/>
              <a:gd name="connsiteY0" fmla="*/ 0 h 293298"/>
              <a:gd name="connsiteX1" fmla="*/ 120770 w 258792"/>
              <a:gd name="connsiteY1" fmla="*/ 51758 h 293298"/>
              <a:gd name="connsiteX2" fmla="*/ 138022 w 258792"/>
              <a:gd name="connsiteY2" fmla="*/ 77637 h 293298"/>
              <a:gd name="connsiteX3" fmla="*/ 172528 w 258792"/>
              <a:gd name="connsiteY3" fmla="*/ 86264 h 293298"/>
              <a:gd name="connsiteX4" fmla="*/ 198407 w 258792"/>
              <a:gd name="connsiteY4" fmla="*/ 94890 h 293298"/>
              <a:gd name="connsiteX5" fmla="*/ 224287 w 258792"/>
              <a:gd name="connsiteY5" fmla="*/ 112143 h 293298"/>
              <a:gd name="connsiteX6" fmla="*/ 258792 w 258792"/>
              <a:gd name="connsiteY6" fmla="*/ 163902 h 293298"/>
              <a:gd name="connsiteX7" fmla="*/ 250166 w 258792"/>
              <a:gd name="connsiteY7" fmla="*/ 198407 h 293298"/>
              <a:gd name="connsiteX8" fmla="*/ 224287 w 258792"/>
              <a:gd name="connsiteY8" fmla="*/ 207034 h 293298"/>
              <a:gd name="connsiteX9" fmla="*/ 129396 w 258792"/>
              <a:gd name="connsiteY9" fmla="*/ 232913 h 293298"/>
              <a:gd name="connsiteX10" fmla="*/ 77637 w 258792"/>
              <a:gd name="connsiteY10" fmla="*/ 250166 h 293298"/>
              <a:gd name="connsiteX11" fmla="*/ 51758 w 258792"/>
              <a:gd name="connsiteY11" fmla="*/ 258792 h 293298"/>
              <a:gd name="connsiteX12" fmla="*/ 0 w 258792"/>
              <a:gd name="connsiteY12" fmla="*/ 293298 h 29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792" h="293298">
                <a:moveTo>
                  <a:pt x="86264" y="0"/>
                </a:moveTo>
                <a:cubicBezTo>
                  <a:pt x="101946" y="62730"/>
                  <a:pt x="81054" y="12042"/>
                  <a:pt x="120770" y="51758"/>
                </a:cubicBezTo>
                <a:cubicBezTo>
                  <a:pt x="128101" y="59089"/>
                  <a:pt x="129396" y="71886"/>
                  <a:pt x="138022" y="77637"/>
                </a:cubicBezTo>
                <a:cubicBezTo>
                  <a:pt x="147887" y="84214"/>
                  <a:pt x="161128" y="83007"/>
                  <a:pt x="172528" y="86264"/>
                </a:cubicBezTo>
                <a:cubicBezTo>
                  <a:pt x="181271" y="88762"/>
                  <a:pt x="189781" y="92015"/>
                  <a:pt x="198407" y="94890"/>
                </a:cubicBezTo>
                <a:cubicBezTo>
                  <a:pt x="207034" y="100641"/>
                  <a:pt x="217460" y="104340"/>
                  <a:pt x="224287" y="112143"/>
                </a:cubicBezTo>
                <a:cubicBezTo>
                  <a:pt x="237941" y="127748"/>
                  <a:pt x="258792" y="163902"/>
                  <a:pt x="258792" y="163902"/>
                </a:cubicBezTo>
                <a:cubicBezTo>
                  <a:pt x="255917" y="175404"/>
                  <a:pt x="257572" y="189149"/>
                  <a:pt x="250166" y="198407"/>
                </a:cubicBezTo>
                <a:cubicBezTo>
                  <a:pt x="244486" y="205508"/>
                  <a:pt x="233109" y="204829"/>
                  <a:pt x="224287" y="207034"/>
                </a:cubicBezTo>
                <a:cubicBezTo>
                  <a:pt x="126727" y="231424"/>
                  <a:pt x="240452" y="195894"/>
                  <a:pt x="129396" y="232913"/>
                </a:cubicBezTo>
                <a:lnTo>
                  <a:pt x="77637" y="250166"/>
                </a:lnTo>
                <a:lnTo>
                  <a:pt x="51758" y="258792"/>
                </a:lnTo>
                <a:lnTo>
                  <a:pt x="0" y="293298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ORE-i3\Desktop\Frame 43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072313" y="-800100"/>
            <a:ext cx="19050001" cy="10715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ORE-i3\Desktop\Frame 4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241800" y="-2947988"/>
            <a:ext cx="19050000" cy="10715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CORE-i3\Desktop\Frame 4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621463" y="-2005013"/>
            <a:ext cx="19050001" cy="10715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 развития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Больше врагов</a:t>
            </a:r>
          </a:p>
          <a:p>
            <a:r>
              <a:rPr lang="ru-RU" dirty="0" smtClean="0"/>
              <a:t>Больше механик</a:t>
            </a:r>
          </a:p>
          <a:p>
            <a:r>
              <a:rPr lang="ru-RU" dirty="0" err="1" smtClean="0"/>
              <a:t>Мультиплеер</a:t>
            </a:r>
            <a:endParaRPr lang="ru-RU" dirty="0" smtClean="0"/>
          </a:p>
          <a:p>
            <a:r>
              <a:rPr lang="ru-RU" dirty="0" smtClean="0"/>
              <a:t>Новые персонажи</a:t>
            </a:r>
          </a:p>
          <a:p>
            <a:r>
              <a:rPr lang="ru-RU" dirty="0" smtClean="0"/>
              <a:t>Новые уровни</a:t>
            </a:r>
          </a:p>
          <a:p>
            <a:r>
              <a:rPr lang="ru-RU" dirty="0" smtClean="0"/>
              <a:t>И многое другое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40</Words>
  <PresentationFormat>Экран (4:3)</PresentationFormat>
  <Paragraphs>12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Проект: Игра на Pygame</vt:lpstr>
      <vt:lpstr>Предыстория игрового лора:</vt:lpstr>
      <vt:lpstr>Слайд 3</vt:lpstr>
      <vt:lpstr>Слайд 4</vt:lpstr>
      <vt:lpstr>Вспомогательные файлы и классы</vt:lpstr>
      <vt:lpstr>Слайд 6</vt:lpstr>
      <vt:lpstr>Слайд 7</vt:lpstr>
      <vt:lpstr>Слайд 8</vt:lpstr>
      <vt:lpstr>Перспективы развития проекта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CORE-i3</dc:creator>
  <cp:lastModifiedBy>CORE-i3</cp:lastModifiedBy>
  <cp:revision>4</cp:revision>
  <dcterms:created xsi:type="dcterms:W3CDTF">2024-01-23T10:02:22Z</dcterms:created>
  <dcterms:modified xsi:type="dcterms:W3CDTF">2024-01-23T10:39:54Z</dcterms:modified>
</cp:coreProperties>
</file>